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9C5484-E286-4665-AE8C-5AFAE9F2EA97}">
  <a:tblStyle styleId="{449C5484-E286-4665-AE8C-5AFAE9F2EA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349e20e0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b349e20e0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b349e20e0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b349e20e0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b349e20e0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b349e20e0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b349e20e0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b349e20e0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b349e20e0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b349e20e0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b349e20e0_4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b349e20e0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349e20e0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b349e20e0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b349e20e0_4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b349e20e0_4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b349e20e0_4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b349e20e0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b349e20e0_4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b349e20e0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b349e20e0_4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b349e20e0_4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b349e20e0_4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b349e20e0_4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b349e20e0_4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b349e20e0_4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b349e20e0_4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b349e20e0_4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a5b9ad3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a5b9ad3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b349e20e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b349e20e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b349e20e0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b349e20e0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a5b9ad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a5b9ad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349e20e0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349e20e0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349e20e0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349e20e0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Coffeehouse</a:t>
            </a:r>
            <a:r>
              <a:rPr lang="en-GB"/>
              <a:t> Franchise Analysis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Francisco Aceves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Apache Hive Project1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2</a:t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1297500" y="907650"/>
            <a:ext cx="5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2: 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is the least consumed beverage on Branch2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13" y="1925350"/>
            <a:ext cx="28765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175" y="3752525"/>
            <a:ext cx="177165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2126625" y="1571350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2232225" y="3398522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3</a:t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are the beverages available on Branch10, Branch8, and Branch1?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1610613"/>
            <a:ext cx="48006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275" y="2437250"/>
            <a:ext cx="1321675" cy="25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450" y="2442124"/>
            <a:ext cx="1321675" cy="25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725" y="2442125"/>
            <a:ext cx="1205184" cy="25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/>
          <p:nvPr/>
        </p:nvSpPr>
        <p:spPr>
          <a:xfrm>
            <a:off x="1191900" y="1307850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1191900" y="213449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3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2:  W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hat are the common beverages available in Branch4, Branch7?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1191900" y="1307850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1244700" y="2299822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88" y="1490188"/>
            <a:ext cx="42576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000" y="2615750"/>
            <a:ext cx="1143037" cy="23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669" y="2615750"/>
            <a:ext cx="1065256" cy="23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572" y="2623595"/>
            <a:ext cx="1065250" cy="236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6473" y="2623600"/>
            <a:ext cx="1182100" cy="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1620150" y="2046738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are the beverages available on Branch10, Branch8, and Branch1?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450" y="2362200"/>
            <a:ext cx="34956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450" y="2961050"/>
            <a:ext cx="31146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450" y="3836122"/>
            <a:ext cx="25812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363" name="Google Shape;363;p30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1601925" y="204674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are the beverages available on Branch10, Branch8, and Branch1?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00" y="2311672"/>
            <a:ext cx="20764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700" y="2674450"/>
            <a:ext cx="1536175" cy="23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188" y="2674450"/>
            <a:ext cx="1574569" cy="23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3425" y="2289700"/>
            <a:ext cx="1880350" cy="2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9956" y="2674459"/>
            <a:ext cx="13049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377" name="Google Shape;377;p31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1620150" y="2046738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are the beverages available on Branch10, Branch8, and Branch1?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Index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2562438"/>
            <a:ext cx="58674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288" y="3124188"/>
            <a:ext cx="32480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388" name="Google Shape;388;p32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1601925" y="204674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are the beverages available on Branch10, Branch8, and Branch1?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2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Index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50" y="2462209"/>
            <a:ext cx="19907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849" y="2969050"/>
            <a:ext cx="606577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1620150" y="2046738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are the beverages available on Branch10, Branch8, and Branch1?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250" y="2571738"/>
            <a:ext cx="48006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409" name="Google Shape;409;p34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1601925" y="204674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are the beverages available on Branch10, Branch8, and Branch1?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925" y="2348347"/>
            <a:ext cx="8096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925" y="2916647"/>
            <a:ext cx="1371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161" y="2312349"/>
            <a:ext cx="1830811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575" y="2798100"/>
            <a:ext cx="1026150" cy="21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5925" y="2798100"/>
            <a:ext cx="1063275" cy="21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3263" y="2798100"/>
            <a:ext cx="1302837" cy="21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424" name="Google Shape;424;p35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1620150" y="2046738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2:  W</a:t>
            </a: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hat are the common beverages available in Branch4, Branch7?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504013"/>
            <a:ext cx="42672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Stack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725" y="1307850"/>
            <a:ext cx="513003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/>
        </p:nvSpPr>
        <p:spPr>
          <a:xfrm>
            <a:off x="3010525" y="1307850"/>
            <a:ext cx="22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Apache Hive 2.3.8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010525" y="2005150"/>
            <a:ext cx="22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HDFS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3010525" y="2702450"/>
            <a:ext cx="22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YARN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428" y="2005150"/>
            <a:ext cx="82557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438" y="2702450"/>
            <a:ext cx="825576" cy="4686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3010525" y="3406725"/>
            <a:ext cx="22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DBeaver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3006" y="3257525"/>
            <a:ext cx="1140449" cy="7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 txBox="1"/>
          <p:nvPr/>
        </p:nvSpPr>
        <p:spPr>
          <a:xfrm>
            <a:off x="3010525" y="4080100"/>
            <a:ext cx="22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Ubuntu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7650" y="4045363"/>
            <a:ext cx="531175" cy="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4</a:t>
            </a:r>
            <a:endParaRPr/>
          </a:p>
        </p:txBody>
      </p:sp>
      <p:sp>
        <p:nvSpPr>
          <p:cNvPr id="434" name="Google Shape;434;p36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partition, index, view for Scenario3.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1601925" y="204674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1297500" y="1307850"/>
            <a:ext cx="56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2:  What are the common beverages available in Branch4, Branch7?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1297500" y="164655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425" y="2385447"/>
            <a:ext cx="8096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486" y="2313449"/>
            <a:ext cx="1830811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675" y="2800947"/>
            <a:ext cx="13811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9400" y="2749900"/>
            <a:ext cx="1067950" cy="22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4475" y="2763000"/>
            <a:ext cx="1098375" cy="21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4675" y="2763000"/>
            <a:ext cx="1098375" cy="21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9275" y="2759614"/>
            <a:ext cx="1063275" cy="706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5</a:t>
            </a: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Alter the table properties to add "note", "comment"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1297500" y="257174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1297500" y="1574163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400" y="1928175"/>
            <a:ext cx="6997824" cy="2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400" y="3569325"/>
            <a:ext cx="4453550" cy="9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400" y="3011125"/>
            <a:ext cx="22479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6</a:t>
            </a:r>
            <a:endParaRPr/>
          </a:p>
        </p:txBody>
      </p:sp>
      <p:sp>
        <p:nvSpPr>
          <p:cNvPr id="461" name="Google Shape;461;p38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the row 5 from the one of the tables of Scenario 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1297500" y="1574163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3" name="Google Shape;4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00" y="2085975"/>
            <a:ext cx="29718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6</a:t>
            </a:r>
            <a:endParaRPr/>
          </a:p>
        </p:txBody>
      </p:sp>
      <p:sp>
        <p:nvSpPr>
          <p:cNvPr id="469" name="Google Shape;469;p39"/>
          <p:cNvSpPr txBox="1"/>
          <p:nvPr/>
        </p:nvSpPr>
        <p:spPr>
          <a:xfrm>
            <a:off x="1297500" y="907650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the row 5 from the one of the tables of Scenario 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1297500" y="1513872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63" y="2144376"/>
            <a:ext cx="2708761" cy="28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1" y="2144375"/>
            <a:ext cx="2763150" cy="28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9"/>
          <p:cNvSpPr txBox="1"/>
          <p:nvPr/>
        </p:nvSpPr>
        <p:spPr>
          <a:xfrm>
            <a:off x="1931325" y="1775075"/>
            <a:ext cx="149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5558000" y="1775075"/>
            <a:ext cx="149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1297425" y="2936525"/>
            <a:ext cx="2763300" cy="19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9"/>
          <p:cNvSpPr/>
          <p:nvPr/>
        </p:nvSpPr>
        <p:spPr>
          <a:xfrm>
            <a:off x="4951400" y="2810575"/>
            <a:ext cx="2708700" cy="31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type="title"/>
          </p:nvPr>
        </p:nvSpPr>
        <p:spPr>
          <a:xfrm>
            <a:off x="645300" y="1601250"/>
            <a:ext cx="3641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Thank you!</a:t>
            </a:r>
            <a:endParaRPr sz="3200"/>
          </a:p>
        </p:txBody>
      </p:sp>
      <p:sp>
        <p:nvSpPr>
          <p:cNvPr id="482" name="Google Shape;482;p40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Francisco.Aceves@revature.net </a:t>
            </a:r>
            <a:endParaRPr sz="1100"/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600" y="1618612"/>
            <a:ext cx="3357675" cy="3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8975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Overview</a:t>
            </a: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1994700" y="1307850"/>
            <a:ext cx="1739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4980000" y="1307850"/>
            <a:ext cx="1739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Counts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graphicFrame>
        <p:nvGraphicFramePr>
          <p:cNvPr id="252" name="Google Shape;252;p19"/>
          <p:cNvGraphicFramePr/>
          <p:nvPr/>
        </p:nvGraphicFramePr>
        <p:xfrm>
          <a:off x="16808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{449C5484-E286-4665-AE8C-5AFAE9F2EA97}</a:tableStyleId>
              </a:tblPr>
              <a:tblGrid>
                <a:gridCol w="1324900"/>
                <a:gridCol w="1042200"/>
              </a:tblGrid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Column Name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Data Type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Beverage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Branch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Google Shape;253;p19"/>
          <p:cNvGraphicFramePr/>
          <p:nvPr/>
        </p:nvGraphicFramePr>
        <p:xfrm>
          <a:off x="4625913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{449C5484-E286-4665-AE8C-5AFAE9F2EA97}</a:tableStyleId>
              </a:tblPr>
              <a:tblGrid>
                <a:gridCol w="1405375"/>
                <a:gridCol w="1042200"/>
              </a:tblGrid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Column Name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Data Type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Beverage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Counts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Tables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50" y="2232212"/>
            <a:ext cx="3079950" cy="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/>
          <p:cNvSpPr txBox="1"/>
          <p:nvPr/>
        </p:nvSpPr>
        <p:spPr>
          <a:xfrm>
            <a:off x="966675" y="1714525"/>
            <a:ext cx="30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5107025" y="1714525"/>
            <a:ext cx="32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069" y="2232200"/>
            <a:ext cx="3179606" cy="9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Tables</a:t>
            </a:r>
            <a:endParaRPr/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727375"/>
            <a:ext cx="6134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425" y="3027425"/>
            <a:ext cx="61531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1495425" y="1194675"/>
            <a:ext cx="25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504950" y="2571750"/>
            <a:ext cx="25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Counts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Populated Tables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994025" y="1307850"/>
            <a:ext cx="30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5102700" y="1307850"/>
            <a:ext cx="32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Counts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600" y="1769547"/>
            <a:ext cx="1479875" cy="30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037" y="1769550"/>
            <a:ext cx="1479875" cy="303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1297500" y="907650"/>
            <a:ext cx="5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What is the total number of consumers for Branch1?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813" y="1990475"/>
            <a:ext cx="20383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713" y="3492250"/>
            <a:ext cx="7905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2545725" y="1636475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2651325" y="3138247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296" name="Google Shape;296;p24"/>
          <p:cNvSpPr txBox="1"/>
          <p:nvPr/>
        </p:nvSpPr>
        <p:spPr>
          <a:xfrm>
            <a:off x="1297500" y="907650"/>
            <a:ext cx="5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2:  What is the total number of consumers for Branch2?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538" y="1980963"/>
            <a:ext cx="20669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713" y="3410225"/>
            <a:ext cx="7905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/>
        </p:nvSpPr>
        <p:spPr>
          <a:xfrm>
            <a:off x="2531450" y="1626975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2637050" y="3056222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 2</a:t>
            </a:r>
            <a:endParaRPr/>
          </a:p>
        </p:txBody>
      </p:sp>
      <p:sp>
        <p:nvSpPr>
          <p:cNvPr id="306" name="Google Shape;306;p25"/>
          <p:cNvSpPr txBox="1"/>
          <p:nvPr/>
        </p:nvSpPr>
        <p:spPr>
          <a:xfrm>
            <a:off x="1297500" y="907650"/>
            <a:ext cx="52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1: 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is the most consumed beverage on Branch1?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425" y="1861525"/>
            <a:ext cx="29051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250" y="3662975"/>
            <a:ext cx="18954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5"/>
          <p:cNvSpPr txBox="1"/>
          <p:nvPr/>
        </p:nvSpPr>
        <p:spPr>
          <a:xfrm>
            <a:off x="2112325" y="1507525"/>
            <a:ext cx="10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Hive Query: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2217925" y="3308972"/>
            <a:ext cx="9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100" u="sng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